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B51B-261A-43C3-8AAC-BF5D4DA80B5C}" type="datetimeFigureOut">
              <a:rPr lang="en-US" smtClean="0"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7D52-8CD1-4CB0-9AEB-AA914CB86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463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B51B-261A-43C3-8AAC-BF5D4DA80B5C}" type="datetimeFigureOut">
              <a:rPr lang="en-US" smtClean="0"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7D52-8CD1-4CB0-9AEB-AA914CB86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350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B51B-261A-43C3-8AAC-BF5D4DA80B5C}" type="datetimeFigureOut">
              <a:rPr lang="en-US" smtClean="0"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7D52-8CD1-4CB0-9AEB-AA914CB86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898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B51B-261A-43C3-8AAC-BF5D4DA80B5C}" type="datetimeFigureOut">
              <a:rPr lang="en-US" smtClean="0"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7D52-8CD1-4CB0-9AEB-AA914CB86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352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B51B-261A-43C3-8AAC-BF5D4DA80B5C}" type="datetimeFigureOut">
              <a:rPr lang="en-US" smtClean="0"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7D52-8CD1-4CB0-9AEB-AA914CB86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898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B51B-261A-43C3-8AAC-BF5D4DA80B5C}" type="datetimeFigureOut">
              <a:rPr lang="en-US" smtClean="0"/>
              <a:t>9/18/2013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7D52-8CD1-4CB0-9AEB-AA914CB86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564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B51B-261A-43C3-8AAC-BF5D4DA80B5C}" type="datetimeFigureOut">
              <a:rPr lang="en-US" smtClean="0"/>
              <a:t>9/18/2013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7D52-8CD1-4CB0-9AEB-AA914CB86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287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B51B-261A-43C3-8AAC-BF5D4DA80B5C}" type="datetimeFigureOut">
              <a:rPr lang="en-US" smtClean="0"/>
              <a:t>9/18/2013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7D52-8CD1-4CB0-9AEB-AA914CB86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249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B51B-261A-43C3-8AAC-BF5D4DA80B5C}" type="datetimeFigureOut">
              <a:rPr lang="en-US" smtClean="0"/>
              <a:t>9/18/2013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7D52-8CD1-4CB0-9AEB-AA914CB86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200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B51B-261A-43C3-8AAC-BF5D4DA80B5C}" type="datetimeFigureOut">
              <a:rPr lang="en-US" smtClean="0"/>
              <a:t>9/18/2013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7D52-8CD1-4CB0-9AEB-AA914CB86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037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B51B-261A-43C3-8AAC-BF5D4DA80B5C}" type="datetimeFigureOut">
              <a:rPr lang="en-US" smtClean="0"/>
              <a:t>9/18/2013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7D52-8CD1-4CB0-9AEB-AA914CB86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558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DB51B-261A-43C3-8AAC-BF5D4DA80B5C}" type="datetimeFigureOut">
              <a:rPr lang="en-US" smtClean="0"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67D52-8CD1-4CB0-9AEB-AA914CB86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085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04800"/>
            <a:ext cx="7772400" cy="1470025"/>
          </a:xfrm>
        </p:spPr>
        <p:txBody>
          <a:bodyPr/>
          <a:lstStyle/>
          <a:p>
            <a:r>
              <a:rPr lang="en-US" dirty="0" smtClean="0"/>
              <a:t>September 18, 2013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05000"/>
            <a:ext cx="6400800" cy="3733800"/>
          </a:xfrm>
        </p:spPr>
        <p:txBody>
          <a:bodyPr/>
          <a:lstStyle/>
          <a:p>
            <a:pPr algn="l"/>
            <a:r>
              <a:rPr lang="en-US" dirty="0" smtClean="0"/>
              <a:t>Write these sentences, making corrections to errors:</a:t>
            </a:r>
          </a:p>
          <a:p>
            <a:pPr marL="514350" indent="-514350" algn="l">
              <a:buAutoNum type="arabicPeriod"/>
            </a:pPr>
            <a:r>
              <a:rPr lang="en-US" dirty="0" smtClean="0"/>
              <a:t>It is definitely better to accept something you need then to refuse it out of pride.</a:t>
            </a:r>
          </a:p>
          <a:p>
            <a:pPr marL="514350" indent="-514350" algn="l">
              <a:buAutoNum type="arabicPeriod"/>
            </a:pPr>
            <a:r>
              <a:rPr lang="en-US" dirty="0" smtClean="0"/>
              <a:t>It is quite important to remember your friends on there birthdays.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542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TS – Living in poverty affects all areas of a person’s life.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lphaUcParenR"/>
            </a:pPr>
            <a:r>
              <a:rPr lang="en-US" dirty="0" smtClean="0"/>
              <a:t>First, proper health care is difficult to access.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A) The first area affected by poverty is access to health care.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729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TS – Living in poverty affects all areas of a person’s life.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B)	Next, families are adversely affected by poverty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</a:t>
            </a:r>
            <a:r>
              <a:rPr lang="en-US" dirty="0" smtClean="0"/>
              <a:t>) 	Another aspect of life that suffers in a negative way is family.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176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TS – Living in poverty affects all areas of a person’s life.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C</a:t>
            </a:r>
            <a:r>
              <a:rPr lang="en-US" dirty="0" smtClean="0"/>
              <a:t>)	Finally, education opportunities are affected by being impoverished.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</a:t>
            </a:r>
            <a:r>
              <a:rPr lang="en-US" dirty="0" smtClean="0"/>
              <a:t>) 	The final way poverty has a strong impact on a person’s life is in the area of education.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732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TS – Living in poverty affects all areas of a person’s life.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A) The first area affected by poverty is access to health care. </a:t>
            </a:r>
            <a:r>
              <a:rPr lang="en-US" u="sng" dirty="0" smtClean="0"/>
              <a:t>On one hand</a:t>
            </a:r>
            <a:r>
              <a:rPr lang="en-US" dirty="0" smtClean="0"/>
              <a:t>, living in poverty induces stress. </a:t>
            </a:r>
            <a:r>
              <a:rPr lang="en-US" u="sng" dirty="0" smtClean="0"/>
              <a:t>On the other hand</a:t>
            </a:r>
            <a:r>
              <a:rPr lang="en-US" dirty="0" smtClean="0"/>
              <a:t>, health care is very expensive and lower economic families cannot afford the same services that higher income families can.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08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TS – Living in poverty affects all areas of a person’s life.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C) 	The final way poverty has a strong impact on a person’s life is in the area of education. Education requires resources and resources cost money. </a:t>
            </a:r>
            <a:r>
              <a:rPr lang="en-US" u="sng" dirty="0" smtClean="0"/>
              <a:t>For instance</a:t>
            </a:r>
            <a:r>
              <a:rPr lang="en-US" dirty="0" smtClean="0"/>
              <a:t>, 21</a:t>
            </a:r>
            <a:r>
              <a:rPr lang="en-US" baseline="30000" dirty="0" smtClean="0"/>
              <a:t>st</a:t>
            </a:r>
            <a:r>
              <a:rPr lang="en-US" dirty="0" smtClean="0"/>
              <a:t> century students need to complete their homework using technology that might not be easily accessible to a poorer family.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179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191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September 18, 2013</vt:lpstr>
      <vt:lpstr>Transitions</vt:lpstr>
      <vt:lpstr>Transitions</vt:lpstr>
      <vt:lpstr>Transitions</vt:lpstr>
      <vt:lpstr>Transitions</vt:lpstr>
      <vt:lpstr>Transitions</vt:lpstr>
    </vt:vector>
  </TitlesOfParts>
  <Company>SCE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September 18, 2013</dc:title>
  <dc:creator>student</dc:creator>
  <cp:lastModifiedBy>student</cp:lastModifiedBy>
  <cp:revision>3</cp:revision>
  <dcterms:created xsi:type="dcterms:W3CDTF">2013-09-18T23:32:18Z</dcterms:created>
  <dcterms:modified xsi:type="dcterms:W3CDTF">2013-09-18T23:57:29Z</dcterms:modified>
</cp:coreProperties>
</file>